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 «Змейка»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Автор мастер-класса: Зотова Екатерина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387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503986"/>
            <a:ext cx="3124200" cy="1857375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Мой игра </a:t>
            </a:r>
            <a:br>
              <a:rPr lang="ru-RU" b="1" dirty="0" smtClean="0"/>
            </a:br>
            <a:r>
              <a:rPr lang="ru-RU" b="1" dirty="0" smtClean="0"/>
              <a:t>для проекта</a:t>
            </a:r>
            <a:br>
              <a:rPr lang="ru-RU" b="1" dirty="0" smtClean="0"/>
            </a:br>
            <a:r>
              <a:rPr lang="ru-RU" b="1" dirty="0" err="1" smtClean="0">
                <a:solidFill>
                  <a:srgbClr val="FF0000"/>
                </a:solidFill>
              </a:rPr>
              <a:t>Яндекс.Лицей</a:t>
            </a:r>
            <a:endParaRPr lang="ru-RU" b="1" dirty="0">
              <a:solidFill>
                <a:srgbClr val="FF0000"/>
              </a:solidFill>
            </a:endParaRPr>
          </a:p>
        </p:txBody>
      </p:sp>
      <p:pic>
        <p:nvPicPr>
          <p:cNvPr id="4" name="2022-10-10 21-48-53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517" t="13321" r="24732" b="14005"/>
          <a:stretch/>
        </p:blipFill>
        <p:spPr>
          <a:xfrm>
            <a:off x="2893067" y="85725"/>
            <a:ext cx="9210804" cy="6693899"/>
          </a:xfrm>
        </p:spPr>
      </p:pic>
    </p:spTree>
    <p:extLst>
      <p:ext uri="{BB962C8B-B14F-4D97-AF65-F5344CB8AC3E}">
        <p14:creationId xmlns:p14="http://schemas.microsoft.com/office/powerpoint/2010/main" val="347580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4038599" y="2138362"/>
            <a:ext cx="5235403" cy="34528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0050" y="422276"/>
            <a:ext cx="8596668" cy="1320800"/>
          </a:xfrm>
          <a:ln>
            <a:noFill/>
          </a:ln>
        </p:spPr>
        <p:txBody>
          <a:bodyPr/>
          <a:lstStyle/>
          <a:p>
            <a:r>
              <a:rPr lang="ru-RU" dirty="0" smtClean="0"/>
              <a:t>Игровое поле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0050" y="1457325"/>
            <a:ext cx="8873952" cy="457200"/>
          </a:xfrm>
        </p:spPr>
        <p:txBody>
          <a:bodyPr/>
          <a:lstStyle/>
          <a:p>
            <a:r>
              <a:rPr lang="ru-RU" dirty="0" smtClean="0"/>
              <a:t>Для создания игрового поля нам нужно</a:t>
            </a:r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4038599" y="2033587"/>
            <a:ext cx="5386387" cy="352425"/>
          </a:xfrm>
          <a:prstGeom prst="rightArrow">
            <a:avLst>
              <a:gd name="adj1" fmla="val 33784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трелка вниз 5"/>
          <p:cNvSpPr/>
          <p:nvPr/>
        </p:nvSpPr>
        <p:spPr>
          <a:xfrm>
            <a:off x="3971925" y="2138362"/>
            <a:ext cx="276225" cy="35623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400049" y="2138362"/>
            <a:ext cx="3419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Ширина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Высота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</a:t>
            </a:r>
            <a:r>
              <a:rPr lang="ru-RU" dirty="0" smtClean="0"/>
              <a:t>оверхность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130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ru-RU" dirty="0" smtClean="0"/>
              <a:t>Игровой цикл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771649"/>
            <a:ext cx="8596668" cy="4269713"/>
          </a:xfrm>
        </p:spPr>
        <p:txBody>
          <a:bodyPr/>
          <a:lstStyle/>
          <a:p>
            <a:r>
              <a:rPr lang="ru-RU" dirty="0" smtClean="0"/>
              <a:t>Цикл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147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640</TotalTime>
  <Words>30</Words>
  <Application>Microsoft Office PowerPoint</Application>
  <PresentationFormat>Широкоэкранный</PresentationFormat>
  <Paragraphs>12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Аспект</vt:lpstr>
      <vt:lpstr>Игра «Змейка»</vt:lpstr>
      <vt:lpstr>Мой игра  для проекта Яндекс.Лицей</vt:lpstr>
      <vt:lpstr>Игровое поле</vt:lpstr>
      <vt:lpstr>Игровой цикл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«Змейка»</dc:title>
  <dc:creator>user</dc:creator>
  <cp:lastModifiedBy>user</cp:lastModifiedBy>
  <cp:revision>8</cp:revision>
  <dcterms:created xsi:type="dcterms:W3CDTF">2022-10-10T17:36:47Z</dcterms:created>
  <dcterms:modified xsi:type="dcterms:W3CDTF">2022-10-11T04:19:01Z</dcterms:modified>
</cp:coreProperties>
</file>

<file path=docProps/thumbnail.jpeg>
</file>